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8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87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3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3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7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2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7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7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A313A-9239-46AE-8E81-9652ADF8B2E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3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 title less than 6 words, questions best?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Team – author, co-authors and respective institutions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804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131094"/>
            <a:ext cx="7886700" cy="4805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718311"/>
            <a:ext cx="7886700" cy="3208021"/>
          </a:xfrm>
        </p:spPr>
        <p:txBody>
          <a:bodyPr/>
          <a:lstStyle/>
          <a:p>
            <a:r>
              <a:rPr lang="en-US" dirty="0"/>
              <a:t>Click to add text. Results - Use SI units in text, figures, and tables</a:t>
            </a:r>
          </a:p>
        </p:txBody>
      </p:sp>
    </p:spTree>
    <p:extLst>
      <p:ext uri="{BB962C8B-B14F-4D97-AF65-F5344CB8AC3E}">
        <p14:creationId xmlns:p14="http://schemas.microsoft.com/office/powerpoint/2010/main" val="635860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131094"/>
            <a:ext cx="7886700" cy="4805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718311"/>
            <a:ext cx="7886700" cy="3208021"/>
          </a:xfrm>
        </p:spPr>
        <p:txBody>
          <a:bodyPr/>
          <a:lstStyle/>
          <a:p>
            <a:r>
              <a:rPr lang="en-US" dirty="0"/>
              <a:t>Recommendations/summary slide </a:t>
            </a:r>
          </a:p>
        </p:txBody>
      </p:sp>
    </p:spTree>
    <p:extLst>
      <p:ext uri="{BB962C8B-B14F-4D97-AF65-F5344CB8AC3E}">
        <p14:creationId xmlns:p14="http://schemas.microsoft.com/office/powerpoint/2010/main" val="49266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1278</TotalTime>
  <Words>40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Add title less than 6 words, questions best?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Fisk</dc:creator>
  <cp:lastModifiedBy>Nathan Ehresman</cp:lastModifiedBy>
  <cp:revision>23</cp:revision>
  <dcterms:created xsi:type="dcterms:W3CDTF">2016-05-26T16:30:45Z</dcterms:created>
  <dcterms:modified xsi:type="dcterms:W3CDTF">2022-12-16T00:51:56Z</dcterms:modified>
</cp:coreProperties>
</file>